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5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E1D16-D0E0-486F-B0BB-E65B3B10E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4F8C2D-33F8-4420-B8E8-17B924C7C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B335CA-764C-4BC7-9394-1383B149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984BA-5370-4FE8-AF23-F73DBEF9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420578-5650-45CE-9D74-93A6ED8D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1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5C4CB-6103-4F86-A543-34F40BBA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F40815-4B1A-47C1-B99E-115D1C910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C763B-7268-4B54-886C-1C89822B9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BF954A-C3A1-43F9-A7D1-C68E0CF6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DDF8B-18D2-43F3-AE07-B7FADBFD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6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89AC46-C9F8-43A2-9527-E246D3943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10BDB6-BCBF-4372-AA4D-C1EED5E4F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C4822E-C3AB-42DF-B18B-4BA12B037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76FB3-0451-4E5D-A2C5-7CE974A13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733A83-77F9-421A-AB21-F647DC39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8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A00EE-D967-4499-AC02-17D23224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AE3F10-3838-42FF-8E55-DFF4D9CE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068197-C670-474B-8CC4-04046B33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4945B1-2198-4983-B30F-27827C3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DD179-0E18-4784-9786-DE411DD1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9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6B8F6-6553-47AC-BF0A-A8666779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D3CCD0-DB5D-4244-BA04-CDE906491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0BAAA-0381-4DD6-815B-100EB144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E25550-813B-45C9-8290-0C354CAB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7B0A5-A851-49EC-98AA-70422E26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3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439E6-D14F-4F94-9CD9-A0DC5B4B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D55773-4D4C-4F57-AD86-96E1769BD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549D11-6EE0-4D63-95BF-7DE8D38A2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4453DC-9A9B-461A-A9AD-FDA94542F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94AB4B-27F2-4D6E-B15A-B71E51AA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460CB5-489D-4FC7-AAB0-9049A482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00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DE004-9D4A-426D-B443-D251C1D9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58D956-CB9B-4315-A9FC-5A989E305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11485F-C994-4934-8474-BAD0A1673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3A0B62-F131-4732-824E-8A1B7B2B2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F3D76C-4270-43A3-80C1-95A8928AE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D00D0D-9092-4C53-8E90-DA09306DD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84BFE7-D768-484C-8581-1DB94956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E77549-FC7C-4441-B7CC-E72DFCB0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36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9887D-6B52-4365-9D46-5EBF5E50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937ED-08CD-407C-BED2-690C92C82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FAF693-81AE-442C-858A-5FD4CC73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BD39F6-4A08-45F4-B14F-C36D1CF3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2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6B9E30-06B0-424F-AD91-72B9683D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81BD5A-C0E6-42C4-B56A-580D5D32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14594D-9AEA-4425-88F3-CA3A9814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91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BB5D1-4530-4141-AA9A-687511B9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396FB7-9E86-4BF3-88C8-B5AD845DC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F93930-31E9-4CBA-83E4-3639EC468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A87CC2-9176-405F-81F8-52A95BF4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30A5F-ECBC-4099-9EFD-D80C1A94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70BD4F-A84F-4712-968C-AED3BA26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B9CA5-FC96-448B-9C0F-6441B293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5E7AF0-B1CA-4190-865B-3D17F73D1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772872-20F7-4120-8BE6-8C88D9DA3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265CDD-41E9-4AD0-A6DD-F3B8DAEE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965568-2A74-433B-95A8-4D2E38A5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CE8AD2-DF6D-4657-A0AC-C052D35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2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983610-FAE2-46D4-A181-EEFF21295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ACFEB4-5760-4E9F-ACB0-D60BD6B7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F3C850-0B5D-4514-887A-8AD7C5654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0A57D-43C8-4A81-AB4E-BD33971898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436103-444A-4406-9561-5C400D13D3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EA1D82-84E3-41CE-BAA5-5322F702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6964-4B29-42FB-8AAF-F0008B5F8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3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AEF0D7-EDC8-4093-9290-876D06A861BA}"/>
              </a:ext>
            </a:extLst>
          </p:cNvPr>
          <p:cNvSpPr txBox="1"/>
          <p:nvPr/>
        </p:nvSpPr>
        <p:spPr>
          <a:xfrm>
            <a:off x="386050" y="426169"/>
            <a:ext cx="10956268" cy="171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近期工作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在针对目标检测算法的攻击中，我们在针对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Faster RCNN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的攻击中复现了与先前工作 （针对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YOLO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）类似的效果，并在数字域和物理世界中都达到了一定的攻击效果。目前我们正在准备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Simulator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中的实验以训练对抗样本和评估我们的方法在真实的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交通场景下的表现，同步地，我们也已经完成了部分论文撰写（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Methodology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与部分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Experiment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86B6676-CC04-416D-A677-8C1191E38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377" y="2011195"/>
            <a:ext cx="8445244" cy="427069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19D7137-5C80-4310-9D02-4183EA36D4A1}"/>
              </a:ext>
            </a:extLst>
          </p:cNvPr>
          <p:cNvSpPr txBox="1"/>
          <p:nvPr/>
        </p:nvSpPr>
        <p:spPr>
          <a:xfrm>
            <a:off x="5045070" y="6335226"/>
            <a:ext cx="2101858" cy="2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我们对抗样本训练的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55204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BA24F4-6D48-49B8-B857-42294A8B2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86" y="3860529"/>
            <a:ext cx="3374833" cy="2571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F578DB-3D99-46E8-A075-05560C71228C}"/>
              </a:ext>
            </a:extLst>
          </p:cNvPr>
          <p:cNvSpPr txBox="1"/>
          <p:nvPr/>
        </p:nvSpPr>
        <p:spPr>
          <a:xfrm>
            <a:off x="4861526" y="2808256"/>
            <a:ext cx="2468946" cy="301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(b)   </a:t>
            </a: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物理世界效果（平板呈现）</a:t>
            </a:r>
            <a:endParaRPr lang="en-US" altLang="zh-CN" sz="1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BF91AE-6ABA-4CD7-B9F9-5D321364B766}"/>
              </a:ext>
            </a:extLst>
          </p:cNvPr>
          <p:cNvSpPr txBox="1"/>
          <p:nvPr/>
        </p:nvSpPr>
        <p:spPr>
          <a:xfrm>
            <a:off x="4008489" y="3071451"/>
            <a:ext cx="4175019" cy="487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左图为未添加</a:t>
            </a:r>
            <a:r>
              <a:rPr lang="en-US" altLang="zh-CN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的检测结果</a:t>
            </a:r>
            <a:endParaRPr lang="en-US" altLang="zh-CN" sz="11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右图为我手持显示训练得到的</a:t>
            </a:r>
            <a:r>
              <a:rPr lang="en-US" altLang="zh-CN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图案的的</a:t>
            </a:r>
            <a:r>
              <a:rPr lang="en-US" altLang="zh-CN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iPad</a:t>
            </a: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18B002-BD8F-42D9-BA61-F0E0428C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9" y="972162"/>
            <a:ext cx="3635771" cy="17922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57F4B3-2A56-4C67-8C02-4D2A8596F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114" y="975070"/>
            <a:ext cx="3635771" cy="17922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C7B24C-62AC-489E-A7BF-E723FEA5A8E8}"/>
              </a:ext>
            </a:extLst>
          </p:cNvPr>
          <p:cNvSpPr txBox="1"/>
          <p:nvPr/>
        </p:nvSpPr>
        <p:spPr>
          <a:xfrm>
            <a:off x="8694684" y="2764382"/>
            <a:ext cx="2468946" cy="301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(c)   </a:t>
            </a: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物理世界效果（打印呈现）</a:t>
            </a:r>
            <a:endParaRPr lang="en-US" altLang="zh-CN" sz="1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EC890C-DA56-4330-9CC6-C5B3DF92F375}"/>
              </a:ext>
            </a:extLst>
          </p:cNvPr>
          <p:cNvSpPr txBox="1"/>
          <p:nvPr/>
        </p:nvSpPr>
        <p:spPr>
          <a:xfrm>
            <a:off x="8588893" y="3065811"/>
            <a:ext cx="2680527" cy="487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左图为未添加</a:t>
            </a:r>
            <a:r>
              <a:rPr lang="en-US" altLang="zh-CN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的检测结果</a:t>
            </a:r>
            <a:endParaRPr lang="en-US" altLang="zh-CN" sz="11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右图为我手持打印出的</a:t>
            </a:r>
            <a:r>
              <a:rPr lang="en-US" altLang="zh-CN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72B453-D5D8-4836-A381-74297860A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19" y="968536"/>
            <a:ext cx="3558077" cy="175919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D85D83-B6B2-4150-88D0-90437CAD79B8}"/>
              </a:ext>
            </a:extLst>
          </p:cNvPr>
          <p:cNvSpPr txBox="1"/>
          <p:nvPr/>
        </p:nvSpPr>
        <p:spPr>
          <a:xfrm>
            <a:off x="1529423" y="2808256"/>
            <a:ext cx="1402948" cy="2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(a)   </a:t>
            </a: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数字域效果</a:t>
            </a:r>
            <a:endParaRPr lang="en-US" altLang="zh-CN" sz="1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26D528-7AD8-4476-BF73-7A679D0DE5F3}"/>
              </a:ext>
            </a:extLst>
          </p:cNvPr>
          <p:cNvSpPr txBox="1"/>
          <p:nvPr/>
        </p:nvSpPr>
        <p:spPr>
          <a:xfrm>
            <a:off x="570977" y="3065811"/>
            <a:ext cx="3306034" cy="487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左图为未添加</a:t>
            </a:r>
            <a:r>
              <a:rPr lang="en-US" altLang="zh-CN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的检测结果</a:t>
            </a:r>
            <a:endParaRPr lang="en-US" altLang="zh-CN" sz="11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右图为数字域添加</a:t>
            </a:r>
            <a:r>
              <a:rPr lang="en-US" altLang="zh-CN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sz="1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（替换像素）后的结果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3C3E34-A622-4786-BA98-13AB3D67F4FB}"/>
              </a:ext>
            </a:extLst>
          </p:cNvPr>
          <p:cNvSpPr txBox="1"/>
          <p:nvPr/>
        </p:nvSpPr>
        <p:spPr>
          <a:xfrm>
            <a:off x="386050" y="426169"/>
            <a:ext cx="10956268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效果展示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8F2CBE-FA64-4EBE-AE3B-5B4F639BB11B}"/>
              </a:ext>
            </a:extLst>
          </p:cNvPr>
          <p:cNvSpPr txBox="1"/>
          <p:nvPr/>
        </p:nvSpPr>
        <p:spPr>
          <a:xfrm>
            <a:off x="386050" y="3823881"/>
            <a:ext cx="7527835" cy="235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后续工作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我们已经能在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的仿真世界中添加被投射出的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（通过深度相机与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RGB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相机，计算并替换车载相机输出图像中的特定像素的方式；这一部分也是我们的工作，我们解决了这套方法在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中原先存在的问题）。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我们目前正在从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仿真环境中是收集数据集用于真实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交通场景下的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攻击的训练与评估（比起普通的数字域仿真更进一步，同时比起物理世界测试更能量化评估攻击效果；这也将作为我们的贡献点之一）。在这之后，我们将设计相应的实验，并进一步完成最终论文写作。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9CFFA2-5B4C-40CD-8554-9757D0AA4A96}"/>
              </a:ext>
            </a:extLst>
          </p:cNvPr>
          <p:cNvSpPr txBox="1"/>
          <p:nvPr/>
        </p:nvSpPr>
        <p:spPr>
          <a:xfrm>
            <a:off x="9151242" y="6470018"/>
            <a:ext cx="1707519" cy="2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投射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Carla</a:t>
            </a:r>
            <a:r>
              <a:rPr lang="zh-CN" altLang="en-US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世界</a:t>
            </a:r>
            <a:endParaRPr lang="en-US" altLang="zh-CN" sz="1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2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52105F36-1032-45F6-8EEF-E69F4EE72F67}"/>
              </a:ext>
            </a:extLst>
          </p:cNvPr>
          <p:cNvSpPr/>
          <p:nvPr/>
        </p:nvSpPr>
        <p:spPr>
          <a:xfrm>
            <a:off x="4759338" y="2278189"/>
            <a:ext cx="4181278" cy="32556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C2DAA7-F8C7-4049-A9B3-C676728ACFB2}"/>
              </a:ext>
            </a:extLst>
          </p:cNvPr>
          <p:cNvSpPr/>
          <p:nvPr/>
        </p:nvSpPr>
        <p:spPr>
          <a:xfrm>
            <a:off x="9134665" y="2278189"/>
            <a:ext cx="4181278" cy="32556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F400D2-48ED-4D9F-879D-CCFBBD20C9D2}"/>
              </a:ext>
            </a:extLst>
          </p:cNvPr>
          <p:cNvSpPr/>
          <p:nvPr/>
        </p:nvSpPr>
        <p:spPr>
          <a:xfrm>
            <a:off x="-248012" y="2278190"/>
            <a:ext cx="4181278" cy="32556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D7BE06C-213D-45F2-B016-03868002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" y="3009900"/>
            <a:ext cx="3635771" cy="17922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3355531-8A8E-45BC-93B8-C078EF6D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92" y="3009900"/>
            <a:ext cx="3635771" cy="179222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E014AD8-3EB5-4676-9D8A-95E1A6DB7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419" y="3004508"/>
            <a:ext cx="3635771" cy="17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343</Words>
  <Application>Microsoft Office PowerPoint</Application>
  <PresentationFormat>宽屏</PresentationFormat>
  <Paragraphs>17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恺</dc:creator>
  <cp:lastModifiedBy>王 恺</cp:lastModifiedBy>
  <cp:revision>22</cp:revision>
  <dcterms:created xsi:type="dcterms:W3CDTF">2023-09-04T01:16:34Z</dcterms:created>
  <dcterms:modified xsi:type="dcterms:W3CDTF">2024-05-17T13:01:18Z</dcterms:modified>
</cp:coreProperties>
</file>